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28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0.png"/><Relationship Id="rId2" Type="http://schemas.openxmlformats.org/officeDocument/2006/relationships/image" Target="../media/image115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0.png"/><Relationship Id="rId2" Type="http://schemas.openxmlformats.org/officeDocument/2006/relationships/image" Target="../media/image118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0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1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3.png"/><Relationship Id="rId5" Type="http://schemas.openxmlformats.org/officeDocument/2006/relationships/image" Target="../media/image162.png"/><Relationship Id="rId4" Type="http://schemas.openxmlformats.org/officeDocument/2006/relationships/image" Target="../media/image1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8.png"/><Relationship Id="rId5" Type="http://schemas.openxmlformats.org/officeDocument/2006/relationships/image" Target="../media/image167.png"/><Relationship Id="rId4" Type="http://schemas.openxmlformats.org/officeDocument/2006/relationships/image" Target="../media/image16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4" Type="http://schemas.openxmlformats.org/officeDocument/2006/relationships/image" Target="../media/image1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png"/><Relationship Id="rId7" Type="http://schemas.openxmlformats.org/officeDocument/2006/relationships/image" Target="../media/image180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9.png"/><Relationship Id="rId5" Type="http://schemas.openxmlformats.org/officeDocument/2006/relationships/image" Target="../media/image178.png"/><Relationship Id="rId4" Type="http://schemas.openxmlformats.org/officeDocument/2006/relationships/image" Target="../media/image17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png"/><Relationship Id="rId3" Type="http://schemas.openxmlformats.org/officeDocument/2006/relationships/image" Target="../media/image182.png"/><Relationship Id="rId7" Type="http://schemas.openxmlformats.org/officeDocument/2006/relationships/image" Target="../media/image186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5.png"/><Relationship Id="rId5" Type="http://schemas.openxmlformats.org/officeDocument/2006/relationships/image" Target="../media/image184.png"/><Relationship Id="rId4" Type="http://schemas.openxmlformats.org/officeDocument/2006/relationships/image" Target="../media/image1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CTM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15.2                       Solving Quadratic Equations Using Factoring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3176390"/>
                <a:ext cx="72432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=0  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=0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3176390"/>
                <a:ext cx="72432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457" y="4038600"/>
                <a:ext cx="693369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=0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7" y="4038600"/>
                <a:ext cx="6933693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5181600"/>
                <a:ext cx="7249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−5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−14=0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724987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 bwMode="auto">
          <a:xfrm>
            <a:off x="4714243" y="3044994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4243" y="4047599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14243" y="5050204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18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3176390"/>
                <a:ext cx="67580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−8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=−15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3176390"/>
                <a:ext cx="675806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962400"/>
                <a:ext cx="754982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) 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+14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+8=0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=−4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62400"/>
                <a:ext cx="7549824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5181600"/>
                <a:ext cx="58788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=−6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−9                        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587885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 bwMode="auto">
          <a:xfrm>
            <a:off x="4714243" y="3044994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4243" y="4047599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14243" y="5050204"/>
            <a:ext cx="3505200" cy="893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37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143000"/>
            <a:ext cx="4826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Roots of an Equation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Another name for the solution of an equation is a </a:t>
            </a:r>
            <a:r>
              <a:rPr lang="en-US" sz="2800" b="1" dirty="0" smtClean="0">
                <a:solidFill>
                  <a:srgbClr val="FF0000"/>
                </a:solidFill>
              </a:rPr>
              <a:t>root of an equation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3733800"/>
                <a:ext cx="70098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  </m:t>
                      </m:r>
                      <m:r>
                        <a:rPr lang="en-US" sz="2800" b="0" i="1" smtClean="0">
                          <a:latin typeface="Cambria Math"/>
                        </a:rPr>
                        <m:t>𝑖𝑠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𝑟𝑜𝑜𝑡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𝑡h𝑒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−9=0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33800"/>
                <a:ext cx="700980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3400" y="4648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phrase “find the roots of the equation” is equivalent to “solve the equation.”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39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 quadratic equation using factoring we need to start by understanding the </a:t>
            </a:r>
            <a:r>
              <a:rPr lang="en-US" sz="2800" b="1" dirty="0" smtClean="0">
                <a:solidFill>
                  <a:srgbClr val="FF0000"/>
                </a:solidFill>
              </a:rPr>
              <a:t>zero product property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3962400"/>
                <a:ext cx="4953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  </a:t>
                </a:r>
                <a:r>
                  <a:rPr lang="en-US" sz="2800" b="1" u="sng" dirty="0" smtClean="0">
                    <a:solidFill>
                      <a:srgbClr val="FF0000"/>
                    </a:solidFill>
                  </a:rPr>
                  <a:t>Zero Product Property</a:t>
                </a:r>
              </a:p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𝑎𝑏</m:t>
                    </m:r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=0 </m:t>
                    </m:r>
                  </m:oMath>
                </a14:m>
                <a:r>
                  <a:rPr lang="en-US" sz="2800" dirty="0" smtClean="0"/>
                  <a:t>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962400"/>
                <a:ext cx="49530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2586" t="-6369" r="-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14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2286000"/>
                <a:ext cx="70429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 then either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0"/>
                <a:ext cx="704295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3276600"/>
                <a:ext cx="9038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 then either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76600"/>
                <a:ext cx="90387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916" y="4191000"/>
                <a:ext cx="5476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 then either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16" y="4191000"/>
                <a:ext cx="547688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3176390"/>
                <a:ext cx="25921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3176390"/>
                <a:ext cx="259212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457" y="4191000"/>
                <a:ext cx="2356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=18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7" y="4191000"/>
                <a:ext cx="235635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5257800"/>
                <a:ext cx="31854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−5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318548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9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2947790"/>
                <a:ext cx="25921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2947790"/>
                <a:ext cx="259212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581400"/>
                <a:ext cx="21553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215533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6653" y="4201180"/>
                <a:ext cx="2277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−6)=0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53" y="4201180"/>
                <a:ext cx="227754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4876800"/>
                <a:ext cx="35654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876800"/>
                <a:ext cx="3565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5420380"/>
                <a:ext cx="29393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20380"/>
                <a:ext cx="293939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6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696" y="3048000"/>
                <a:ext cx="2356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=18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96" y="3048000"/>
                <a:ext cx="235635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3581400"/>
                <a:ext cx="19268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=18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192687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6653" y="4201180"/>
                <a:ext cx="25528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−18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53" y="4201180"/>
                <a:ext cx="255287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0" y="3373244"/>
                <a:ext cx="37641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73244"/>
                <a:ext cx="376417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10673" y="3916824"/>
                <a:ext cx="29393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673" y="3916824"/>
                <a:ext cx="293939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2681" y="4810780"/>
                <a:ext cx="2476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681" y="4810780"/>
                <a:ext cx="247631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6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809" y="3087806"/>
                <a:ext cx="31854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−5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9" y="3087806"/>
                <a:ext cx="318548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3581400"/>
                <a:ext cx="27813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27813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6653" y="4201180"/>
                <a:ext cx="3201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−6)=0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53" y="4201180"/>
                <a:ext cx="320171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800" y="4876800"/>
                <a:ext cx="41914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876800"/>
                <a:ext cx="419140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95400" y="5420380"/>
                <a:ext cx="3207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420380"/>
                <a:ext cx="320709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14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2" y="2971800"/>
                <a:ext cx="25921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2971800"/>
                <a:ext cx="259212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7890" y="3581400"/>
                <a:ext cx="21553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890" y="3581400"/>
                <a:ext cx="215533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8290" y="4201180"/>
                <a:ext cx="27813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−7=0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90" y="4201180"/>
                <a:ext cx="278133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67200" y="3373244"/>
                <a:ext cx="41914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+7=0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373244"/>
                <a:ext cx="419140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70104" y="3916824"/>
                <a:ext cx="3207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104" y="3916824"/>
                <a:ext cx="320709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7290" y="4810780"/>
                <a:ext cx="3201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+7)=0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90" y="4810780"/>
                <a:ext cx="320171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1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9648" y="1106269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Using Factoring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quadratic using factoring.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2971800"/>
                <a:ext cx="31650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) 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71800"/>
                <a:ext cx="316509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3581400"/>
                <a:ext cx="27516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=13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275165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201180"/>
                <a:ext cx="33776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−13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+15=0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01180"/>
                <a:ext cx="337765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3373244"/>
                <a:ext cx="43901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−3=0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73244"/>
                <a:ext cx="439017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0673" y="3916824"/>
                <a:ext cx="31381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673" y="3916824"/>
                <a:ext cx="313816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" y="4810780"/>
                <a:ext cx="34004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10780"/>
                <a:ext cx="340048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1231" y="4542318"/>
                <a:ext cx="299921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231" y="4542318"/>
                <a:ext cx="2999218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29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229</TotalTime>
  <Words>678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FVTC_blue_WAF</vt:lpstr>
      <vt:lpstr>CTM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Wallberg, Ronald P.</cp:lastModifiedBy>
  <cp:revision>28</cp:revision>
  <cp:lastPrinted>2009-03-09T19:30:18Z</cp:lastPrinted>
  <dcterms:created xsi:type="dcterms:W3CDTF">2009-04-30T13:56:20Z</dcterms:created>
  <dcterms:modified xsi:type="dcterms:W3CDTF">2014-01-09T17:01:43Z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